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2598" y="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83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59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81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41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793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2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6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8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51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3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67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AE44E-0525-4678-930C-002761D26323}" type="datetimeFigureOut">
              <a:rPr lang="en-US" smtClean="0"/>
              <a:pPr/>
              <a:t>6/23/2016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93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1456649"/>
            <a:ext cx="2741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First  Last Name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</a:t>
            </a:r>
            <a:r>
              <a:rPr lang="en-US" kern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School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First  Last Name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School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2099815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Program Affiliation </a:t>
            </a:r>
            <a:r>
              <a:rPr lang="en-US" dirty="0"/>
              <a:t>(Ex: Space Grant, EAP, AYVF)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2847" y="2988250"/>
            <a:ext cx="1461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Graduate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Level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3000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Graduate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Level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97819"/>
              </p:ext>
            </p:extLst>
          </p:nvPr>
        </p:nvGraphicFramePr>
        <p:xfrm>
          <a:off x="381000" y="1600201"/>
          <a:ext cx="1905000" cy="1865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</a:tblGrid>
              <a:tr h="1865530">
                <a:tc>
                  <a:txBody>
                    <a:bodyPr/>
                    <a:lstStyle/>
                    <a:p>
                      <a:r>
                        <a:rPr lang="en-US" dirty="0" smtClean="0"/>
                        <a:t>Your Photo Here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33400" y="4585135"/>
            <a:ext cx="59436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b="1" dirty="0" smtClean="0">
                <a:solidFill>
                  <a:srgbClr val="17375E"/>
                </a:solidFill>
                <a:latin typeface="Arial Bold" charset="0"/>
                <a:cs typeface="Arial Bold" charset="0"/>
              </a:rPr>
              <a:t>Abstract Title </a:t>
            </a:r>
            <a:endParaRPr lang="en-US" sz="1700" b="1" dirty="0">
              <a:solidFill>
                <a:srgbClr val="17375E"/>
              </a:solidFill>
              <a:latin typeface="Arial Bold" charset="0"/>
              <a:cs typeface="Arial Bold" charset="0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592137" y="5087642"/>
            <a:ext cx="5638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Abstract body text 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pPr algn="just"/>
            <a:r>
              <a:rPr lang="en-US" sz="12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1200" dirty="0"/>
          </a:p>
          <a:p>
            <a:pPr algn="just"/>
            <a:endParaRPr lang="en-US" sz="1200" dirty="0"/>
          </a:p>
          <a:p>
            <a:pPr algn="just"/>
            <a:endParaRPr lang="en-US" sz="1200" dirty="0"/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</a:t>
            </a:r>
            <a:r>
              <a:rPr lang="en-US" sz="1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SUMMER</a:t>
            </a:r>
            <a:r>
              <a:rPr lang="en-US" sz="1200" baseline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aseline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en-U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4300" y="2920009"/>
            <a:ext cx="11689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Mentors: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Advisors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Code</a:t>
            </a: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: </a:t>
            </a:r>
            <a:r>
              <a:rPr kumimoji="0" lang="en-US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XXX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Branch Title: 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4075641" y="2518449"/>
            <a:ext cx="0" cy="178470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001094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54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 Unicode MS</vt:lpstr>
      <vt:lpstr>Arial</vt:lpstr>
      <vt:lpstr>Arial Bold</vt:lpstr>
      <vt:lpstr>Calibri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</dc:creator>
  <cp:lastModifiedBy>Thompson, Raiida K. (ARC-VE)[WYLE LABS]</cp:lastModifiedBy>
  <cp:revision>9</cp:revision>
  <dcterms:created xsi:type="dcterms:W3CDTF">2011-08-19T17:23:21Z</dcterms:created>
  <dcterms:modified xsi:type="dcterms:W3CDTF">2016-06-23T16:38:38Z</dcterms:modified>
</cp:coreProperties>
</file>